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2" autoAdjust="0"/>
    <p:restoredTop sz="94660"/>
  </p:normalViewPr>
  <p:slideViewPr>
    <p:cSldViewPr snapToGrid="0">
      <p:cViewPr>
        <p:scale>
          <a:sx n="66" d="100"/>
          <a:sy n="66" d="100"/>
        </p:scale>
        <p:origin x="3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087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2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28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143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2976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9009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859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674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2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1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725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CD362-F6B4-4460-A521-5761ABAC94DA}" type="datetimeFigureOut">
              <a:rPr kumimoji="1" lang="ja-JP" altLang="en-US" smtClean="0"/>
              <a:t>2024/12/24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1D9BC-6761-4838-A205-1DA7B650CF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119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222213" y="1516284"/>
            <a:ext cx="4414657" cy="3640985"/>
            <a:chOff x="886548" y="2207051"/>
            <a:chExt cx="3240550" cy="2672425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8598" y="2207051"/>
              <a:ext cx="3238500" cy="1581150"/>
            </a:xfrm>
            <a:prstGeom prst="rect">
              <a:avLst/>
            </a:prstGeom>
          </p:spPr>
        </p:pic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6548" y="3765051"/>
              <a:ext cx="3228975" cy="1114425"/>
            </a:xfrm>
            <a:prstGeom prst="rect">
              <a:avLst/>
            </a:prstGeom>
          </p:spPr>
        </p:pic>
      </p:grpSp>
      <p:sp>
        <p:nvSpPr>
          <p:cNvPr id="5" name="テキスト ボックス 4"/>
          <p:cNvSpPr txBox="1"/>
          <p:nvPr/>
        </p:nvSpPr>
        <p:spPr>
          <a:xfrm>
            <a:off x="516193" y="427703"/>
            <a:ext cx="2914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Pin Name of ADC123_IN1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327355" y="4129548"/>
            <a:ext cx="560439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451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350" y="1123706"/>
            <a:ext cx="2883156" cy="556293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16193" y="427703"/>
            <a:ext cx="4314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The Situation of Checking ADC123</a:t>
            </a:r>
            <a:r>
              <a:rPr lang="en-US" altLang="ja-JP" dirty="0"/>
              <a:t>_</a:t>
            </a:r>
            <a:r>
              <a:rPr kumimoji="1" lang="en-US" altLang="ja-JP" dirty="0" smtClean="0"/>
              <a:t>IN1</a:t>
            </a:r>
            <a:endParaRPr kumimoji="1" lang="ja-JP" altLang="en-US" dirty="0"/>
          </a:p>
        </p:txBody>
      </p:sp>
      <p:cxnSp>
        <p:nvCxnSpPr>
          <p:cNvPr id="7" name="直線コネクタ 6"/>
          <p:cNvCxnSpPr/>
          <p:nvPr/>
        </p:nvCxnSpPr>
        <p:spPr>
          <a:xfrm>
            <a:off x="1196653" y="3753027"/>
            <a:ext cx="525780" cy="254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1192843" y="3359327"/>
            <a:ext cx="788670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1196653" y="3349167"/>
            <a:ext cx="0" cy="42418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626091" y="300218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C000"/>
                </a:solidFill>
              </a:rPr>
              <a:t>GND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626091" y="3741902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C000"/>
                </a:solidFill>
              </a:rPr>
              <a:t>PA1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01388" y="949123"/>
            <a:ext cx="525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0V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830193" y="949123"/>
            <a:ext cx="758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3.3</a:t>
            </a:r>
            <a:r>
              <a:rPr kumimoji="1" lang="en-US" altLang="ja-JP" dirty="0" smtClean="0"/>
              <a:t>V</a:t>
            </a:r>
            <a:endParaRPr kumimoji="1" lang="ja-JP" altLang="en-US" dirty="0"/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8601" y="1123706"/>
            <a:ext cx="2883156" cy="5562936"/>
          </a:xfrm>
          <a:prstGeom prst="rect">
            <a:avLst/>
          </a:prstGeom>
        </p:spPr>
      </p:pic>
      <p:cxnSp>
        <p:nvCxnSpPr>
          <p:cNvPr id="34" name="直線コネクタ 33"/>
          <p:cNvCxnSpPr/>
          <p:nvPr/>
        </p:nvCxnSpPr>
        <p:spPr>
          <a:xfrm>
            <a:off x="5320997" y="3753027"/>
            <a:ext cx="525780" cy="254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5750435" y="3741902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C000"/>
                </a:solidFill>
              </a:rPr>
              <a:t>PA1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>
            <a:off x="5320997" y="3057417"/>
            <a:ext cx="730787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5337810" y="3040380"/>
            <a:ext cx="0" cy="732967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5817946" y="2688085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C000"/>
                </a:solidFill>
              </a:rPr>
              <a:t>3.3V</a:t>
            </a:r>
            <a:endParaRPr kumimoji="1" lang="ja-JP" altLang="en-US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240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15</Words>
  <Application>Microsoft Office PowerPoint</Application>
  <PresentationFormat>ワイド画面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田原 諒佑</dc:creator>
  <cp:lastModifiedBy>田原 諒佑</cp:lastModifiedBy>
  <cp:revision>7</cp:revision>
  <dcterms:created xsi:type="dcterms:W3CDTF">2024-12-24T02:06:12Z</dcterms:created>
  <dcterms:modified xsi:type="dcterms:W3CDTF">2024-12-24T04:45:11Z</dcterms:modified>
</cp:coreProperties>
</file>