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98DAE9-63B7-4FBF-8428-DAC3FA6E1AF1}" v="12" dt="2024-12-02T19:31:56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57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18135-1EE5-619D-6C88-4011E140EC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686DCC-D2C4-3207-673C-00907A33FA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25795-415D-627A-DA59-85184D51D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355CD-FC2F-042F-067E-3AAC156FD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AEF12A-0EC0-828B-284C-9B8365515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996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AA06-40F1-C046-2961-82FA05777E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4603B7-0F79-AE54-F46E-DF386ED445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3CE97E-CCFB-5E7A-6CEF-DC8D73F2E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9FA55-C559-EF3D-4843-578C9700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B7A8-69B7-375F-5CD9-267D3B736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699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4A2DB10-0021-B81E-D501-9EC8B5684D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1C6122-8F0E-54F6-B241-3007F7D215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446F4-8969-3660-0D9A-C10001399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1AD42-6242-5C53-900A-2FF898074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63DBA3-759B-E47F-91BD-901F35B1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777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9D7E7-4E44-EEE1-26D6-5EAAAC269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34B6A3-BAD2-8984-CE47-9AA3EA220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0302CD-2BA5-CB2D-DBA2-A47F55DC4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A035B-1A82-BBA3-55E7-39309EF7B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8E97AD-1B7F-45ED-8A97-3424C1DF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31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57270-1B75-F3B4-F91B-53AA6551B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FBA2CB-CB16-917B-62E1-E2FB46190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FBF058-64AA-F57C-0C41-873BA0F34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4E4733-457D-4291-3A56-E04F4C0C6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0E42AC-D945-B605-7659-DCA2B1096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895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88631C-21F1-7907-6CF9-BEC21752C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9AA4B-867A-0915-4FA1-4920974FF5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648368-C9D8-3313-2590-94CF9C7705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689F61-C179-CFF8-C298-EEC738915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8DF5CC-7E37-8F4F-3244-B5EFB6A43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CB16B5-E6CC-FDAF-A914-E707EF710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87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4102E-A0E9-6597-956D-CCC7022DB0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D21E2-7936-8CBC-0447-3EC08B8F9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4B264A-9551-8CC9-3345-90B5CCE93F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2D02C9-7876-D520-9055-2FE14C8FEF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3BD6B9-CE09-5923-710D-6E3F5E5F7B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3A39F1-2F47-5840-C100-4F03DDA72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2C5D5F-C3F5-31FC-F9B5-CEB9E83C8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74FBBA-32B1-EDD6-C52F-CC62B6E84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892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F055-27FD-8302-A86E-29D464E42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3BAF50-5B43-8C54-5079-4C87C237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AA1820-C026-65DE-A03D-509388F68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501683-F2CA-B442-2192-A0A43F05D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219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8F96F11-EAF2-1413-FBA9-1C69A8076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BDBDD9-58DD-5681-C4A8-A406B9A4D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2B7784-97AF-4E79-78A9-1AE40B551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92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8944C-EFA5-3F3F-FA1D-F8551F816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C92977-4D16-695A-3A18-390270A66C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304A4C-2CE3-F153-CB08-86D00ECA4D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D85EFA-0C56-C174-2F09-A2077643D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C8BEF6-F8C6-B75D-EBB7-DF4FB5A47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5FD97-10E1-AF1D-8F8C-E561F81FF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7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3244E-A355-B88E-FAD1-5727E9B46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D979F4-1084-2DED-6A80-BB6FD99F0C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58E280-3A61-7187-802D-2AFDDDC601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92BE40-7FC7-A39B-C7CB-661B5614D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CE9B8-AE0A-4E49-8949-331A4DEAE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9D5226-E44E-4162-D974-CF6761C45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56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20610B-FEEC-614A-F9BF-69B6D4CD1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337A29-B78A-B879-9D53-5538E73DC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7312F4-99B2-EB22-B1AB-DF85FF0E2C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78EABE6-9EAE-4613-B851-99947C582D40}" type="datetimeFigureOut">
              <a:rPr lang="en-US" smtClean="0"/>
              <a:t>3/4/2025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40A02B-F784-F532-3210-E67C3A776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5FC58-86EE-123F-8186-00CCFF5760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E158A9-802D-4317-AC5B-22F38CDD70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7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098F6-779A-3674-D9DA-935C3CC80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Vl53L8-&gt; RPi</a:t>
            </a:r>
          </a:p>
        </p:txBody>
      </p:sp>
    </p:spTree>
    <p:extLst>
      <p:ext uri="{BB962C8B-B14F-4D97-AF65-F5344CB8AC3E}">
        <p14:creationId xmlns:p14="http://schemas.microsoft.com/office/powerpoint/2010/main" val="1614271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AAEEC-1DC3-F53D-11A0-34005A64F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A diagram of a circuit board&#10;&#10;Description automatically generated">
            <a:extLst>
              <a:ext uri="{FF2B5EF4-FFF2-40B4-BE49-F238E27FC236}">
                <a16:creationId xmlns:a16="http://schemas.microsoft.com/office/drawing/2014/main" id="{E045B977-1120-72D0-B820-BC1C6287D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4155" y="1825625"/>
            <a:ext cx="9407347" cy="4351338"/>
          </a:xfrm>
        </p:spPr>
      </p:pic>
    </p:spTree>
    <p:extLst>
      <p:ext uri="{BB962C8B-B14F-4D97-AF65-F5344CB8AC3E}">
        <p14:creationId xmlns:p14="http://schemas.microsoft.com/office/powerpoint/2010/main" val="2795174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CEDDD-6D73-5889-63F5-5730F2344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blue is hard </a:t>
            </a:r>
            <a:r>
              <a:rPr lang="en-US"/>
              <a:t>to see, it’s pin-2</a:t>
            </a:r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C80EC8-E0F6-7636-C3A0-E0D96DB796FB}"/>
              </a:ext>
            </a:extLst>
          </p:cNvPr>
          <p:cNvSpPr txBox="1"/>
          <p:nvPr/>
        </p:nvSpPr>
        <p:spPr>
          <a:xfrm>
            <a:off x="8212345" y="1881040"/>
            <a:ext cx="238863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 – </a:t>
            </a:r>
          </a:p>
          <a:p>
            <a:r>
              <a:rPr lang="en-US" dirty="0" err="1"/>
              <a:t>LPn</a:t>
            </a:r>
            <a:r>
              <a:rPr lang="en-US" dirty="0"/>
              <a:t> is </a:t>
            </a:r>
            <a:r>
              <a:rPr lang="en-US" dirty="0" err="1"/>
              <a:t>jumpered</a:t>
            </a:r>
            <a:r>
              <a:rPr lang="en-US" dirty="0"/>
              <a:t> to </a:t>
            </a:r>
          </a:p>
          <a:p>
            <a:r>
              <a:rPr lang="en-US" dirty="0"/>
              <a:t>J3-1V8 and the center pin. </a:t>
            </a:r>
          </a:p>
          <a:p>
            <a:r>
              <a:rPr lang="en-US" dirty="0"/>
              <a:t>These pins are removed from the sensor side.</a:t>
            </a:r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5B91FC65-A14C-CAB0-B142-3D2EAAA3DE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45" b="23554"/>
          <a:stretch/>
        </p:blipFill>
        <p:spPr bwMode="auto">
          <a:xfrm rot="16200000">
            <a:off x="3970421" y="2492798"/>
            <a:ext cx="4575877" cy="240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BCF62CB-87C1-A98C-8DCD-C47B6F16E2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08675" y="1978013"/>
            <a:ext cx="4575877" cy="3431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2529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61516-3887-A74E-16E3-F330EEF85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connections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905A4-B922-7DAE-1920-3BCB50A02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6294"/>
            <a:ext cx="2156927" cy="4351338"/>
          </a:xfrm>
        </p:spPr>
        <p:txBody>
          <a:bodyPr/>
          <a:lstStyle/>
          <a:p>
            <a:r>
              <a:rPr lang="en-US" u="sng" dirty="0"/>
              <a:t>Sensor</a:t>
            </a:r>
          </a:p>
          <a:p>
            <a:r>
              <a:rPr lang="en-US" dirty="0"/>
              <a:t>5v0</a:t>
            </a:r>
          </a:p>
          <a:p>
            <a:r>
              <a:rPr lang="en-US" dirty="0"/>
              <a:t>PWREN</a:t>
            </a:r>
          </a:p>
          <a:p>
            <a:r>
              <a:rPr lang="en-US" dirty="0"/>
              <a:t>MCLK/SCL</a:t>
            </a:r>
          </a:p>
          <a:p>
            <a:r>
              <a:rPr lang="en-US" dirty="0"/>
              <a:t>MOSI/SDA</a:t>
            </a:r>
          </a:p>
          <a:p>
            <a:r>
              <a:rPr lang="en-US" dirty="0"/>
              <a:t>SPI_IO/I2C</a:t>
            </a:r>
          </a:p>
          <a:p>
            <a:r>
              <a:rPr lang="en-US" dirty="0"/>
              <a:t>GND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9F9A03-A1FA-D667-1A9F-BC6A5D7676C8}"/>
              </a:ext>
            </a:extLst>
          </p:cNvPr>
          <p:cNvSpPr txBox="1">
            <a:spLocks/>
          </p:cNvSpPr>
          <p:nvPr/>
        </p:nvSpPr>
        <p:spPr>
          <a:xfrm>
            <a:off x="2995127" y="1816294"/>
            <a:ext cx="197964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/>
              <a:t>Color</a:t>
            </a:r>
          </a:p>
          <a:p>
            <a:r>
              <a:rPr lang="en-US" dirty="0"/>
              <a:t>Orange</a:t>
            </a:r>
          </a:p>
          <a:p>
            <a:r>
              <a:rPr lang="en-US" dirty="0"/>
              <a:t>Yellow</a:t>
            </a:r>
          </a:p>
          <a:p>
            <a:r>
              <a:rPr lang="en-US" dirty="0"/>
              <a:t>Green</a:t>
            </a:r>
          </a:p>
          <a:p>
            <a:r>
              <a:rPr lang="en-US" dirty="0"/>
              <a:t>Blue</a:t>
            </a:r>
          </a:p>
          <a:p>
            <a:r>
              <a:rPr lang="en-US" dirty="0"/>
              <a:t>Purple</a:t>
            </a:r>
          </a:p>
          <a:p>
            <a:r>
              <a:rPr lang="en-US" dirty="0"/>
              <a:t>Gray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E555E56-6AC1-18F2-680F-98A7E78E2EFC}"/>
              </a:ext>
            </a:extLst>
          </p:cNvPr>
          <p:cNvSpPr txBox="1">
            <a:spLocks/>
          </p:cNvSpPr>
          <p:nvPr/>
        </p:nvSpPr>
        <p:spPr>
          <a:xfrm>
            <a:off x="4855029" y="1825559"/>
            <a:ext cx="517537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/>
              <a:t>RPi</a:t>
            </a:r>
          </a:p>
          <a:p>
            <a:r>
              <a:rPr lang="en-US" dirty="0"/>
              <a:t>5v0 – pin2</a:t>
            </a:r>
          </a:p>
          <a:p>
            <a:r>
              <a:rPr lang="en-US" dirty="0"/>
              <a:t>5v0 – pin4</a:t>
            </a:r>
          </a:p>
          <a:p>
            <a:r>
              <a:rPr lang="en-US" dirty="0"/>
              <a:t>SCL – pin5</a:t>
            </a:r>
          </a:p>
          <a:p>
            <a:r>
              <a:rPr lang="en-US" dirty="0"/>
              <a:t>SDA – Pin3</a:t>
            </a:r>
          </a:p>
          <a:p>
            <a:r>
              <a:rPr lang="en-US" dirty="0"/>
              <a:t>GND – Pin9</a:t>
            </a:r>
          </a:p>
          <a:p>
            <a:r>
              <a:rPr lang="en-US" dirty="0"/>
              <a:t>GND – Pin39</a:t>
            </a:r>
          </a:p>
          <a:p>
            <a:r>
              <a:rPr lang="en-US" dirty="0"/>
              <a:t>LPN – internal J3-&gt;1v8-&gt;center</a:t>
            </a:r>
          </a:p>
        </p:txBody>
      </p:sp>
    </p:spTree>
    <p:extLst>
      <p:ext uri="{BB962C8B-B14F-4D97-AF65-F5344CB8AC3E}">
        <p14:creationId xmlns:p14="http://schemas.microsoft.com/office/powerpoint/2010/main" val="2455892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B704F7-63D5-F36E-2A3B-EFB7B005F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Nucleo to L8 connection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2A162D-DEF4-BC65-A189-72DFEC9C2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1802" y="1946439"/>
            <a:ext cx="5011185" cy="3758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>
            <a:extLst>
              <a:ext uri="{FF2B5EF4-FFF2-40B4-BE49-F238E27FC236}">
                <a16:creationId xmlns:a16="http://schemas.microsoft.com/office/drawing/2014/main" id="{E8ECD8D6-84B8-E8C6-2999-5D39BD34BC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939" y="1320040"/>
            <a:ext cx="3758390" cy="50111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786DB4F-5CF0-7AE6-8D16-9F2C7197A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7363" y="1649964"/>
            <a:ext cx="1583592" cy="4351338"/>
          </a:xfrm>
        </p:spPr>
        <p:txBody>
          <a:bodyPr>
            <a:normAutofit fontScale="47500" lnSpcReduction="20000"/>
          </a:bodyPr>
          <a:lstStyle/>
          <a:p>
            <a:r>
              <a:rPr lang="en-US" u="sng" dirty="0"/>
              <a:t>Sensor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5v0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PWREN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MCLK/SCL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MOSI/SDA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LPn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SPI_IO/I2C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--GAP--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GPIO1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X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GND</a:t>
            </a:r>
          </a:p>
          <a:p>
            <a:pPr marL="0" indent="0">
              <a:buNone/>
            </a:pPr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D3D7BC9-5EF3-B594-2C9B-DC6C3CD95193}"/>
              </a:ext>
            </a:extLst>
          </p:cNvPr>
          <p:cNvCxnSpPr/>
          <p:nvPr/>
        </p:nvCxnSpPr>
        <p:spPr>
          <a:xfrm>
            <a:off x="10058400" y="2006082"/>
            <a:ext cx="3545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6431C84-4A37-C6EC-9E70-A91DA5FF46C5}"/>
              </a:ext>
            </a:extLst>
          </p:cNvPr>
          <p:cNvCxnSpPr/>
          <p:nvPr/>
        </p:nvCxnSpPr>
        <p:spPr>
          <a:xfrm>
            <a:off x="10440955" y="2043404"/>
            <a:ext cx="0" cy="40494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F7DC72B-2F27-2593-5780-17E1235BDFE6}"/>
              </a:ext>
            </a:extLst>
          </p:cNvPr>
          <p:cNvCxnSpPr>
            <a:cxnSpLocks/>
          </p:cNvCxnSpPr>
          <p:nvPr/>
        </p:nvCxnSpPr>
        <p:spPr>
          <a:xfrm>
            <a:off x="10440955" y="2006082"/>
            <a:ext cx="0" cy="411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D5E63F-CFB2-BD96-0DF2-7E84EECA4D1F}"/>
              </a:ext>
            </a:extLst>
          </p:cNvPr>
          <p:cNvCxnSpPr/>
          <p:nvPr/>
        </p:nvCxnSpPr>
        <p:spPr>
          <a:xfrm>
            <a:off x="9946433" y="5710335"/>
            <a:ext cx="35456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588BF0E-F834-1313-0AB9-D4D37601E8C5}"/>
              </a:ext>
            </a:extLst>
          </p:cNvPr>
          <p:cNvCxnSpPr/>
          <p:nvPr/>
        </p:nvCxnSpPr>
        <p:spPr>
          <a:xfrm>
            <a:off x="10300996" y="5701004"/>
            <a:ext cx="0" cy="419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822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cf8c7287-838c-46dd-b281-b1140229e67a}" enabled="1" method="Privileged" siteId="{75e027c9-20d5-47d5-b82f-77d7cd041e8f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114</Words>
  <Application>Microsoft Office PowerPoint</Application>
  <PresentationFormat>Widescreen</PresentationFormat>
  <Paragraphs>46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Vl53L8-&gt; RPi</vt:lpstr>
      <vt:lpstr>PowerPoint Presentation</vt:lpstr>
      <vt:lpstr>The blue is hard to see, it’s pin-2</vt:lpstr>
      <vt:lpstr>My connections</vt:lpstr>
      <vt:lpstr>Nucleo to L8 connection</vt:lpstr>
    </vt:vector>
  </TitlesOfParts>
  <Company>STMicroelectronics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E KVAM</dc:creator>
  <cp:lastModifiedBy>John E KVAM</cp:lastModifiedBy>
  <cp:revision>2</cp:revision>
  <dcterms:created xsi:type="dcterms:W3CDTF">2024-11-13T19:35:34Z</dcterms:created>
  <dcterms:modified xsi:type="dcterms:W3CDTF">2025-03-05T00:17:10Z</dcterms:modified>
</cp:coreProperties>
</file>